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60" d="100"/>
          <a:sy n="60" d="100"/>
        </p:scale>
        <p:origin x="34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413A-9513-48C2-AEEF-CD4B4E80E7B7}" type="datetimeFigureOut">
              <a:rPr lang="en-AU" smtClean="0"/>
              <a:t>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02C9-D698-4EE1-80D7-B59FE5762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97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413A-9513-48C2-AEEF-CD4B4E80E7B7}" type="datetimeFigureOut">
              <a:rPr lang="en-AU" smtClean="0"/>
              <a:t>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02C9-D698-4EE1-80D7-B59FE5762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49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413A-9513-48C2-AEEF-CD4B4E80E7B7}" type="datetimeFigureOut">
              <a:rPr lang="en-AU" smtClean="0"/>
              <a:t>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02C9-D698-4EE1-80D7-B59FE5762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67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413A-9513-48C2-AEEF-CD4B4E80E7B7}" type="datetimeFigureOut">
              <a:rPr lang="en-AU" smtClean="0"/>
              <a:t>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02C9-D698-4EE1-80D7-B59FE5762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239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413A-9513-48C2-AEEF-CD4B4E80E7B7}" type="datetimeFigureOut">
              <a:rPr lang="en-AU" smtClean="0"/>
              <a:t>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02C9-D698-4EE1-80D7-B59FE5762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46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413A-9513-48C2-AEEF-CD4B4E80E7B7}" type="datetimeFigureOut">
              <a:rPr lang="en-AU" smtClean="0"/>
              <a:t>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02C9-D698-4EE1-80D7-B59FE5762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30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413A-9513-48C2-AEEF-CD4B4E80E7B7}" type="datetimeFigureOut">
              <a:rPr lang="en-AU" smtClean="0"/>
              <a:t>8/01/2019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02C9-D698-4EE1-80D7-B59FE5762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16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413A-9513-48C2-AEEF-CD4B4E80E7B7}" type="datetimeFigureOut">
              <a:rPr lang="en-AU" smtClean="0"/>
              <a:t>8/01/2019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02C9-D698-4EE1-80D7-B59FE5762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80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413A-9513-48C2-AEEF-CD4B4E80E7B7}" type="datetimeFigureOut">
              <a:rPr lang="en-AU" smtClean="0"/>
              <a:t>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02C9-D698-4EE1-80D7-B59FE5762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52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413A-9513-48C2-AEEF-CD4B4E80E7B7}" type="datetimeFigureOut">
              <a:rPr lang="en-AU" smtClean="0"/>
              <a:t>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02C9-D698-4EE1-80D7-B59FE5762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47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413A-9513-48C2-AEEF-CD4B4E80E7B7}" type="datetimeFigureOut">
              <a:rPr lang="en-AU" smtClean="0"/>
              <a:t>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02C9-D698-4EE1-80D7-B59FE5762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44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1413A-9513-48C2-AEEF-CD4B4E80E7B7}" type="datetimeFigureOut">
              <a:rPr lang="en-AU" smtClean="0"/>
              <a:t>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02C9-D698-4EE1-80D7-B59FE5762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99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375" t="31084" r="13256" b="7664"/>
          <a:stretch/>
        </p:blipFill>
        <p:spPr>
          <a:xfrm>
            <a:off x="866274" y="154209"/>
            <a:ext cx="10353054" cy="64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4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375" t="18173" r="12862" b="12769"/>
          <a:stretch/>
        </p:blipFill>
        <p:spPr>
          <a:xfrm>
            <a:off x="1146417" y="0"/>
            <a:ext cx="98993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277" t="21776" r="13256" b="9766"/>
          <a:stretch/>
        </p:blipFill>
        <p:spPr>
          <a:xfrm>
            <a:off x="987277" y="0"/>
            <a:ext cx="9895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2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178" t="19674" r="13059" b="12769"/>
          <a:stretch/>
        </p:blipFill>
        <p:spPr>
          <a:xfrm>
            <a:off x="994611" y="112295"/>
            <a:ext cx="9940116" cy="67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1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980" t="16672" r="12961" b="14269"/>
          <a:stretch/>
        </p:blipFill>
        <p:spPr>
          <a:xfrm>
            <a:off x="1193745" y="778"/>
            <a:ext cx="9987692" cy="68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8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375" t="23277" r="13158" b="12168"/>
          <a:stretch/>
        </p:blipFill>
        <p:spPr>
          <a:xfrm>
            <a:off x="1294846" y="433136"/>
            <a:ext cx="9622867" cy="62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6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906" t="13632" r="12930" b="13988"/>
          <a:stretch/>
        </p:blipFill>
        <p:spPr>
          <a:xfrm>
            <a:off x="1301326" y="96177"/>
            <a:ext cx="9426581" cy="67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0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988" t="12423" r="13085" b="18173"/>
          <a:stretch/>
        </p:blipFill>
        <p:spPr>
          <a:xfrm>
            <a:off x="1042735" y="0"/>
            <a:ext cx="9639571" cy="66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979" t="15471" r="13060" b="15487"/>
          <a:stretch/>
        </p:blipFill>
        <p:spPr>
          <a:xfrm>
            <a:off x="1327005" y="0"/>
            <a:ext cx="9709450" cy="66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1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080" t="19002" r="13224" b="11662"/>
          <a:stretch/>
        </p:blipFill>
        <p:spPr>
          <a:xfrm>
            <a:off x="1216059" y="71842"/>
            <a:ext cx="9736689" cy="678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8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277" t="17272" r="13158" b="14269"/>
          <a:stretch/>
        </p:blipFill>
        <p:spPr>
          <a:xfrm>
            <a:off x="1572127" y="288758"/>
            <a:ext cx="9406688" cy="64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9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979" t="14570" r="13060" b="17572"/>
          <a:stretch/>
        </p:blipFill>
        <p:spPr>
          <a:xfrm>
            <a:off x="954543" y="0"/>
            <a:ext cx="10135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3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178" t="23577" r="13158" b="7364"/>
          <a:stretch/>
        </p:blipFill>
        <p:spPr>
          <a:xfrm>
            <a:off x="1182251" y="112296"/>
            <a:ext cx="9707950" cy="67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3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079" t="20875" r="13059" b="10367"/>
          <a:stretch/>
        </p:blipFill>
        <p:spPr>
          <a:xfrm>
            <a:off x="1006498" y="0"/>
            <a:ext cx="99725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9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6</cp:revision>
  <dcterms:created xsi:type="dcterms:W3CDTF">2019-01-08T07:12:02Z</dcterms:created>
  <dcterms:modified xsi:type="dcterms:W3CDTF">2019-01-08T07:56:02Z</dcterms:modified>
</cp:coreProperties>
</file>